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144000" type="screen4x3"/>
  <p:notesSz cx="6865938" cy="9998075"/>
  <p:defaultTextStyle>
    <a:defPPr>
      <a:defRPr lang="nb-NO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53" d="100"/>
          <a:sy n="53" d="100"/>
        </p:scale>
        <p:origin x="2064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9110" y="0"/>
            <a:ext cx="2975240" cy="501640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5DFC5FCB-DDD8-49D4-B07A-4E895963C6D9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1250950"/>
            <a:ext cx="2528888" cy="3373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6595" y="4811573"/>
            <a:ext cx="5492750" cy="3936742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9110" y="9496437"/>
            <a:ext cx="2975240" cy="501639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992D31A5-422B-44DD-85EA-97966996F0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954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168525" y="1250950"/>
            <a:ext cx="2528888" cy="337343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D31A5-422B-44DD-85EA-97966996F01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140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955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21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2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775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60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684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98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85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648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098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953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CF3A-C240-4086-8B8E-D5476DC9C33B}" type="datetimeFigureOut">
              <a:rPr lang="nb-NO" smtClean="0"/>
              <a:t>06.05.2025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75DBA-C4C3-4938-84D7-A1149B2E9E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842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3"/>
          <a:srcRect b="49162"/>
          <a:stretch/>
        </p:blipFill>
        <p:spPr>
          <a:xfrm>
            <a:off x="-1" y="0"/>
            <a:ext cx="6875063" cy="2487168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3"/>
          <a:srcRect t="76558"/>
          <a:stretch/>
        </p:blipFill>
        <p:spPr>
          <a:xfrm>
            <a:off x="0" y="7988898"/>
            <a:ext cx="6875063" cy="1151198"/>
          </a:xfrm>
          <a:prstGeom prst="rect">
            <a:avLst/>
          </a:prstGeom>
        </p:spPr>
      </p:pic>
      <p:pic>
        <p:nvPicPr>
          <p:cNvPr id="6" name="Image 11">
            <a:extLst>
              <a:ext uri="{FF2B5EF4-FFF2-40B4-BE49-F238E27FC236}">
                <a16:creationId xmlns:a16="http://schemas.microsoft.com/office/drawing/2014/main" id="{8B328EF8-1A8B-481A-A081-4326BA349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380" y="138823"/>
            <a:ext cx="1182429" cy="44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40BD7E99-B056-4A42-89BB-70A43991EBB5}"/>
              </a:ext>
            </a:extLst>
          </p:cNvPr>
          <p:cNvSpPr txBox="1"/>
          <p:nvPr/>
        </p:nvSpPr>
        <p:spPr>
          <a:xfrm flipH="1">
            <a:off x="1074040" y="1070748"/>
            <a:ext cx="40458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Stikkord fra styremøte FAGDEKK AS</a:t>
            </a:r>
            <a:endParaRPr lang="nb-NO" sz="4000" dirty="0"/>
          </a:p>
          <a:p>
            <a:pPr algn="ctr"/>
            <a:r>
              <a:rPr lang="nb-NO" sz="1800" b="1" dirty="0"/>
              <a:t>6 mai 2025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310B5DE5-EF67-4072-A286-C0CAF8C9F399}"/>
              </a:ext>
            </a:extLst>
          </p:cNvPr>
          <p:cNvSpPr txBox="1"/>
          <p:nvPr/>
        </p:nvSpPr>
        <p:spPr>
          <a:xfrm>
            <a:off x="523887" y="2487168"/>
            <a:ext cx="6002775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Møtet ble avholdt 14 mai 2024, på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Alle styremedlemmer og varamann deltok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b="1" dirty="0"/>
              <a:t>STIKKORD fra det som ble diskutert og behandlet: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Alle underlag og innstillinger til </a:t>
            </a:r>
            <a:r>
              <a:rPr lang="nb-NO" sz="1300" dirty="0" err="1"/>
              <a:t>generaforsamlingen</a:t>
            </a:r>
            <a:r>
              <a:rPr lang="nb-NO" sz="1300" dirty="0"/>
              <a:t> ble gjennomgått og godkjent.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Forslag til </a:t>
            </a:r>
            <a:r>
              <a:rPr lang="nb-NO" sz="1300" dirty="0" err="1"/>
              <a:t>bonusutbetling</a:t>
            </a:r>
            <a:r>
              <a:rPr lang="nb-NO" sz="1300" dirty="0"/>
              <a:t> til medlemmer ble godkjent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Valgkomiteens innstilling til styresammensetning ble godkjent</a:t>
            </a:r>
          </a:p>
          <a:p>
            <a:endParaRPr lang="nb-NO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300" dirty="0"/>
              <a:t>Ingen av styremedlemmene hadde andre saker som de ønsket å ta opp.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300" dirty="0"/>
          </a:p>
        </p:txBody>
      </p:sp>
    </p:spTree>
    <p:extLst>
      <p:ext uri="{BB962C8B-B14F-4D97-AF65-F5344CB8AC3E}">
        <p14:creationId xmlns:p14="http://schemas.microsoft.com/office/powerpoint/2010/main" val="20334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4162</TotalTime>
  <Words>69</Words>
  <Application>Microsoft Office PowerPoint</Application>
  <PresentationFormat>Skjermfremvisning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</dc:creator>
  <cp:lastModifiedBy>Geir Holmberg</cp:lastModifiedBy>
  <cp:revision>33</cp:revision>
  <cp:lastPrinted>2020-12-21T05:55:18Z</cp:lastPrinted>
  <dcterms:created xsi:type="dcterms:W3CDTF">2013-08-19T06:15:07Z</dcterms:created>
  <dcterms:modified xsi:type="dcterms:W3CDTF">2025-05-06T10:09:05Z</dcterms:modified>
</cp:coreProperties>
</file>